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7" r:id="rId3"/>
    <p:sldId id="277" r:id="rId4"/>
    <p:sldId id="278" r:id="rId5"/>
    <p:sldId id="282" r:id="rId6"/>
    <p:sldId id="279" r:id="rId7"/>
    <p:sldId id="280" r:id="rId8"/>
    <p:sldId id="284" r:id="rId9"/>
    <p:sldId id="281" r:id="rId10"/>
    <p:sldId id="285" r:id="rId11"/>
    <p:sldId id="286" r:id="rId12"/>
    <p:sldId id="270" r:id="rId13"/>
    <p:sldId id="287" r:id="rId14"/>
    <p:sldId id="288" r:id="rId15"/>
    <p:sldId id="291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>
    <p:restoredLeft sz="11926" autoAdjust="0"/>
    <p:restoredTop sz="94660"/>
  </p:normalViewPr>
  <p:slideViewPr>
    <p:cSldViewPr>
      <p:cViewPr varScale="1">
        <p:scale>
          <a:sx n="139" d="100"/>
          <a:sy n="139" d="100"/>
        </p:scale>
        <p:origin x="-1008" y="-104"/>
      </p:cViewPr>
      <p:guideLst>
        <p:guide orient="horz" pos="1332"/>
        <p:guide pos="360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t>8/30/16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2CB9-FD66-4E13-B342-76D1C169DF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25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A2CB9-FD66-4E13-B342-76D1C169DF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33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t>8/30/16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t>8/30/16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t>8/30/16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t>8/30/16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t>8/30/16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t>8/30/16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t>8/30/16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3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ORACLES forecasting Briefing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Weather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131445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Briefing at 30-08-2016</a:t>
            </a:r>
          </a:p>
          <a:p>
            <a:r>
              <a:rPr lang="en-US" dirty="0" smtClean="0"/>
              <a:t>Forecasting For Flight #2 on </a:t>
            </a:r>
            <a:r>
              <a:rPr lang="en-US" dirty="0"/>
              <a:t>1</a:t>
            </a:r>
            <a:r>
              <a:rPr lang="en-US" dirty="0" smtClean="0"/>
              <a:t>-09-2016</a:t>
            </a:r>
            <a:endParaRPr lang="en-US" dirty="0"/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57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50"/>
            <a:ext cx="6934200" cy="85725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medium clouds 1/9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33350"/>
            <a:ext cx="291207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33350"/>
            <a:ext cx="4017433" cy="31043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2400300"/>
            <a:ext cx="365760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2749550"/>
            <a:ext cx="2729936" cy="240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18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85725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high clouds 1/9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09550"/>
            <a:ext cx="291207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285750"/>
            <a:ext cx="3468594" cy="26802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686050"/>
            <a:ext cx="3276600" cy="2457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2723028"/>
            <a:ext cx="2743200" cy="242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18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2857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Cross sections</a:t>
            </a:r>
            <a:br>
              <a:rPr lang="en-US" dirty="0" smtClean="0"/>
            </a:br>
            <a:r>
              <a:rPr lang="en-US" dirty="0" smtClean="0"/>
              <a:t>10 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595" t="1060" r="-1595" b="16365"/>
          <a:stretch/>
        </p:blipFill>
        <p:spPr>
          <a:xfrm>
            <a:off x="762000" y="0"/>
            <a:ext cx="4117041" cy="26269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266950"/>
            <a:ext cx="4117040" cy="31813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209800"/>
            <a:ext cx="41910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06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PBL (m)</a:t>
            </a:r>
            <a:br>
              <a:rPr lang="en-US" sz="2000" dirty="0" smtClean="0"/>
            </a:br>
            <a:r>
              <a:rPr lang="en-US" sz="2000" dirty="0" smtClean="0"/>
              <a:t>Flight #1 and Flight #2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76349"/>
            <a:ext cx="4267200" cy="3297381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rcRect l="-43670" r="-43670"/>
          <a:stretch>
            <a:fillRect/>
          </a:stretch>
        </p:blipFill>
        <p:spPr>
          <a:xfrm>
            <a:off x="-1676400" y="1200150"/>
            <a:ext cx="8229600" cy="3394472"/>
          </a:xfrm>
        </p:spPr>
      </p:pic>
    </p:spTree>
    <p:extLst>
      <p:ext uri="{BB962C8B-B14F-4D97-AF65-F5344CB8AC3E}">
        <p14:creationId xmlns:p14="http://schemas.microsoft.com/office/powerpoint/2010/main" val="1255428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600 </a:t>
            </a:r>
            <a:r>
              <a:rPr lang="en-US" sz="2000" dirty="0" err="1" smtClean="0"/>
              <a:t>mb</a:t>
            </a:r>
            <a:r>
              <a:rPr lang="en-US" sz="2000" dirty="0" smtClean="0"/>
              <a:t> winds</a:t>
            </a:r>
            <a:br>
              <a:rPr lang="en-US" sz="2000" dirty="0" smtClean="0"/>
            </a:br>
            <a:r>
              <a:rPr lang="en-US" sz="2000" dirty="0"/>
              <a:t>Flight #1 and Flight #2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00150"/>
            <a:ext cx="4412876" cy="3409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471" y="1200150"/>
            <a:ext cx="443752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04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500mb winds</a:t>
            </a:r>
            <a:br>
              <a:rPr lang="en-US" sz="2000" dirty="0" smtClean="0"/>
            </a:br>
            <a:r>
              <a:rPr lang="en-US" sz="2000" dirty="0" smtClean="0"/>
              <a:t>ECMWF  and </a:t>
            </a:r>
            <a:r>
              <a:rPr lang="en-US" sz="2000" dirty="0" err="1" smtClean="0"/>
              <a:t>UKmet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156" y="895350"/>
            <a:ext cx="4654844" cy="4038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2550"/>
            <a:ext cx="4708712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49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/>
              <a:t>(1) Current conditions -- sat imagery -- IR/visible</a:t>
            </a:r>
          </a:p>
          <a:p>
            <a:r>
              <a:rPr lang="en-US" dirty="0"/>
              <a:t>(2) Cloud forecasts for September 1, 2, and 3.</a:t>
            </a:r>
          </a:p>
          <a:p>
            <a:r>
              <a:rPr lang="en-US" dirty="0"/>
              <a:t>    Use forecast run initialized at 12Z on 8/29 (0Z run will not be ready).</a:t>
            </a:r>
          </a:p>
          <a:p>
            <a:r>
              <a:rPr lang="en-US" dirty="0"/>
              <a:t>    Include UKMO forecast and others (GMAO and WRF) as desired</a:t>
            </a:r>
          </a:p>
          <a:p>
            <a:r>
              <a:rPr lang="en-US" dirty="0"/>
              <a:t>    Boundary Layer height.</a:t>
            </a:r>
          </a:p>
          <a:p>
            <a:r>
              <a:rPr lang="en-US" dirty="0"/>
              <a:t>(3) Contextual information which you may want to look at but not include</a:t>
            </a:r>
          </a:p>
          <a:p>
            <a:r>
              <a:rPr lang="en-US" dirty="0"/>
              <a:t>    500mb height history, with winds and RH -- useful to get an overall picture on the weather.</a:t>
            </a:r>
          </a:p>
          <a:p>
            <a:r>
              <a:rPr lang="en-US" dirty="0"/>
              <a:t>    1000mb, SLP, and </a:t>
            </a:r>
            <a:r>
              <a:rPr lang="en-US" dirty="0" err="1"/>
              <a:t>precip</a:t>
            </a:r>
            <a:r>
              <a:rPr lang="en-US" dirty="0"/>
              <a:t> might be useful too -- where is the model forecasting convection in</a:t>
            </a:r>
          </a:p>
          <a:p>
            <a:r>
              <a:rPr lang="en-US" dirty="0"/>
              <a:t>      the next few days.</a:t>
            </a:r>
          </a:p>
          <a:p>
            <a:endParaRPr lang="en-US" dirty="0"/>
          </a:p>
          <a:p>
            <a:r>
              <a:rPr lang="en-US" dirty="0"/>
              <a:t>(4) Think about using some of the </a:t>
            </a:r>
            <a:r>
              <a:rPr lang="en-US" dirty="0" err="1"/>
              <a:t>lat</a:t>
            </a:r>
            <a:r>
              <a:rPr lang="en-US" dirty="0"/>
              <a:t> or </a:t>
            </a:r>
            <a:r>
              <a:rPr lang="en-US" dirty="0" err="1"/>
              <a:t>lon</a:t>
            </a:r>
            <a:r>
              <a:rPr lang="en-US" dirty="0"/>
              <a:t> cross sections.</a:t>
            </a:r>
          </a:p>
          <a:p>
            <a:r>
              <a:rPr lang="en-US" dirty="0"/>
              <a:t>(5) 600mb flow.</a:t>
            </a:r>
          </a:p>
          <a:p>
            <a:r>
              <a:rPr lang="en-US" dirty="0"/>
              <a:t>(6) How high is the mixed biomass burning layer?  Do we have DATA.  Try the ascension sounding</a:t>
            </a:r>
          </a:p>
          <a:p>
            <a:r>
              <a:rPr lang="en-US" dirty="0"/>
              <a:t>   on Wyoming (Atmospheric soundings link on the web site).  61901.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90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Terra MODIS, Reflectance and AOD</a:t>
            </a:r>
            <a:endParaRPr lang="en-US" sz="2400" dirty="0"/>
          </a:p>
        </p:txBody>
      </p:sp>
      <p:pic>
        <p:nvPicPr>
          <p:cNvPr id="5" name="Content Placeholder 4" descr="EOSDIS Worldview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9" r="890"/>
          <a:stretch/>
        </p:blipFill>
        <p:spPr>
          <a:xfrm>
            <a:off x="1066800" y="438150"/>
            <a:ext cx="6553200" cy="648350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590550"/>
            <a:ext cx="62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29/8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10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85800" y="133350"/>
            <a:ext cx="8229600" cy="857250"/>
          </a:xfrm>
        </p:spPr>
        <p:txBody>
          <a:bodyPr>
            <a:noAutofit/>
          </a:bodyPr>
          <a:lstStyle/>
          <a:p>
            <a:r>
              <a:rPr lang="en-US" sz="2800" dirty="0" smtClean="0"/>
              <a:t>Yesterday 12 Z</a:t>
            </a:r>
            <a:br>
              <a:rPr lang="en-US" sz="2800" dirty="0" smtClean="0"/>
            </a:br>
            <a:r>
              <a:rPr lang="en-US" sz="2800" dirty="0" smtClean="0"/>
              <a:t>IR and visible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8" name="Content Placeholder 7" descr="animation.pd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t="4438" r="1584" b="30847"/>
          <a:stretch/>
        </p:blipFill>
        <p:spPr>
          <a:xfrm>
            <a:off x="228600" y="971549"/>
            <a:ext cx="5181600" cy="448132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0162"/>
          <a:stretch/>
        </p:blipFill>
        <p:spPr>
          <a:xfrm>
            <a:off x="5613172" y="0"/>
            <a:ext cx="35308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0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45"/>
            <a:ext cx="8229600" cy="85725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This morning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ARC-Met Support ORACLES Meteorology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" t="26351" r="-2175" b="19859"/>
          <a:stretch/>
        </p:blipFill>
        <p:spPr>
          <a:xfrm>
            <a:off x="1676400" y="740832"/>
            <a:ext cx="6324600" cy="440266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 flipV="1">
            <a:off x="4343400" y="2571750"/>
            <a:ext cx="1143000" cy="1219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869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85725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Cloud forecast</a:t>
            </a:r>
            <a:endParaRPr lang="en-US" sz="2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64191" r="-64191"/>
          <a:stretch>
            <a:fillRect/>
          </a:stretch>
        </p:blipFill>
        <p:spPr>
          <a:xfrm>
            <a:off x="-1905000" y="1200150"/>
            <a:ext cx="6934200" cy="286015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200150"/>
            <a:ext cx="291207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630" y="1123950"/>
            <a:ext cx="2992961" cy="2819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000" y="666750"/>
            <a:ext cx="124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31 – 8 Wed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67600" y="666750"/>
            <a:ext cx="9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 – 9 Fri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275152" y="666750"/>
            <a:ext cx="104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– 9 Thu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10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33"/>
            <a:ext cx="3075517" cy="2376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17" y="0"/>
            <a:ext cx="1219200" cy="31761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sz="1800" dirty="0" smtClean="0"/>
              <a:t>31/8 Wed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0"/>
            <a:ext cx="3056964" cy="236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289" y="-33867"/>
            <a:ext cx="2977527" cy="23008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633" y="2546543"/>
            <a:ext cx="3115733" cy="24076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6100" y="2571750"/>
            <a:ext cx="3134409" cy="24220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2403" y="2647950"/>
            <a:ext cx="2953497" cy="2282248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6200" y="2571750"/>
            <a:ext cx="1219200" cy="3176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/>
              <a:t>1/9 Thu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1210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1862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/>
              <a:t>2</a:t>
            </a:r>
            <a:r>
              <a:rPr lang="en-US" sz="3200" dirty="0" smtClean="0"/>
              <a:t>/</a:t>
            </a:r>
            <a:r>
              <a:rPr lang="en-US" sz="3200" dirty="0"/>
              <a:t>9</a:t>
            </a:r>
            <a:r>
              <a:rPr lang="en-US" sz="3200" dirty="0" smtClean="0"/>
              <a:t> Friday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2550"/>
            <a:ext cx="3009525" cy="2325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276350"/>
            <a:ext cx="3155576" cy="243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300" y="1276350"/>
            <a:ext cx="2971800" cy="229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50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50"/>
            <a:ext cx="8229600" cy="85725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Low clouds 1/9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0"/>
            <a:ext cx="2590800" cy="2440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133350"/>
            <a:ext cx="3314700" cy="2561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400300"/>
            <a:ext cx="365760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7898" y="2495549"/>
            <a:ext cx="3017802" cy="266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0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1645</TotalTime>
  <Words>290</Words>
  <Application>Microsoft Macintosh PowerPoint</Application>
  <PresentationFormat>On-screen Show (16:9)</PresentationFormat>
  <Paragraphs>53</Paragraphs>
  <Slides>15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ORACLES forecasting Briefing Weather</vt:lpstr>
      <vt:lpstr>Weather</vt:lpstr>
      <vt:lpstr>Terra MODIS, Reflectance and AOD</vt:lpstr>
      <vt:lpstr>Yesterday 12 Z IR and visible</vt:lpstr>
      <vt:lpstr>This morning</vt:lpstr>
      <vt:lpstr>Cloud forecast</vt:lpstr>
      <vt:lpstr>31/8 Wed</vt:lpstr>
      <vt:lpstr>2/9 Friday</vt:lpstr>
      <vt:lpstr>Low clouds 1/9</vt:lpstr>
      <vt:lpstr>medium clouds 1/9</vt:lpstr>
      <vt:lpstr>high clouds 1/9</vt:lpstr>
      <vt:lpstr>Cross sections 10 S</vt:lpstr>
      <vt:lpstr>PBL (m) Flight #1 and Flight #2</vt:lpstr>
      <vt:lpstr>600 mb winds Flight #1 and Flight #2</vt:lpstr>
      <vt:lpstr>500mb winds ECMWF  and UKmet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Susanna</cp:lastModifiedBy>
  <cp:revision>67</cp:revision>
  <dcterms:created xsi:type="dcterms:W3CDTF">2006-08-16T00:00:00Z</dcterms:created>
  <dcterms:modified xsi:type="dcterms:W3CDTF">2016-08-30T11:57:44Z</dcterms:modified>
</cp:coreProperties>
</file>